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6" r:id="rId3"/>
    <p:sldId id="275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3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22" autoAdjust="0"/>
    <p:restoredTop sz="94651" autoAdjust="0"/>
  </p:normalViewPr>
  <p:slideViewPr>
    <p:cSldViewPr snapToGrid="0" snapToObjects="1">
      <p:cViewPr varScale="1">
        <p:scale>
          <a:sx n="103" d="100"/>
          <a:sy n="103" d="100"/>
        </p:scale>
        <p:origin x="1206" y="72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Schonewille" userId="22f0b6d3d6060922" providerId="LiveId" clId="{03F3D676-59BD-40D7-A6EE-25C2D75C69B5}"/>
    <pc:docChg chg="undo custSel modSld">
      <pc:chgData name="Tom Schonewille" userId="22f0b6d3d6060922" providerId="LiveId" clId="{03F3D676-59BD-40D7-A6EE-25C2D75C69B5}" dt="2017-10-10T10:54:55.446" v="938" actId="1076"/>
      <pc:docMkLst>
        <pc:docMk/>
      </pc:docMkLst>
      <pc:sldChg chg="addSp delSp modSp">
        <pc:chgData name="Tom Schonewille" userId="22f0b6d3d6060922" providerId="LiveId" clId="{03F3D676-59BD-40D7-A6EE-25C2D75C69B5}" dt="2017-10-10T10:31:50.064" v="103" actId="20577"/>
        <pc:sldMkLst>
          <pc:docMk/>
          <pc:sldMk cId="747963850" sldId="256"/>
        </pc:sldMkLst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747963850" sldId="25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747963850" sldId="25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50.064" v="103" actId="20577"/>
          <ac:spMkLst>
            <pc:docMk/>
            <pc:sldMk cId="747963850" sldId="256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18.628" v="0" actId="478"/>
          <ac:picMkLst>
            <pc:docMk/>
            <pc:sldMk cId="747963850" sldId="256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29:32.068" v="4" actId="1076"/>
          <ac:picMkLst>
            <pc:docMk/>
            <pc:sldMk cId="747963850" sldId="256"/>
            <ac:picMk id="12" creationId="{9D7D58F7-43C3-4EEF-A314-6BADDDEFD3F2}"/>
          </ac:picMkLst>
        </pc:picChg>
      </pc:sldChg>
      <pc:sldChg chg="modSp">
        <pc:chgData name="Tom Schonewille" userId="22f0b6d3d6060922" providerId="LiveId" clId="{03F3D676-59BD-40D7-A6EE-25C2D75C69B5}" dt="2017-10-10T10:48:08.130" v="604" actId="20577"/>
        <pc:sldMkLst>
          <pc:docMk/>
          <pc:sldMk cId="630046134" sldId="257"/>
        </pc:sldMkLst>
        <pc:spChg chg="mod">
          <ac:chgData name="Tom Schonewille" userId="22f0b6d3d6060922" providerId="LiveId" clId="{03F3D676-59BD-40D7-A6EE-25C2D75C69B5}" dt="2017-10-10T10:33:03.861" v="245" actId="20577"/>
          <ac:spMkLst>
            <pc:docMk/>
            <pc:sldMk cId="630046134" sldId="257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8:08.130" v="604" actId="20577"/>
          <ac:spMkLst>
            <pc:docMk/>
            <pc:sldMk cId="630046134" sldId="25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30046134" sldId="257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30046134" sldId="257"/>
            <ac:spMk id="18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48:13.048" v="607" actId="20577"/>
        <pc:sldMkLst>
          <pc:docMk/>
          <pc:sldMk cId="1980027905" sldId="258"/>
        </pc:sldMkLst>
        <pc:spChg chg="mod">
          <ac:chgData name="Tom Schonewille" userId="22f0b6d3d6060922" providerId="LiveId" clId="{03F3D676-59BD-40D7-A6EE-25C2D75C69B5}" dt="2017-10-10T10:48:13.048" v="607" actId="20577"/>
          <ac:spMkLst>
            <pc:docMk/>
            <pc:sldMk cId="1980027905" sldId="258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7:54.562" v="335" actId="20577"/>
          <ac:spMkLst>
            <pc:docMk/>
            <pc:sldMk cId="1980027905" sldId="258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1980027905" sldId="258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80027905" sldId="258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37:41.118" v="313" actId="1076"/>
          <ac:picMkLst>
            <pc:docMk/>
            <pc:sldMk cId="1980027905" sldId="258"/>
            <ac:picMk id="2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0:55.589" v="404" actId="20577"/>
        <pc:sldMkLst>
          <pc:docMk/>
          <pc:sldMk cId="664510568" sldId="259"/>
        </pc:sldMkLst>
        <pc:spChg chg="del">
          <ac:chgData name="Tom Schonewille" userId="22f0b6d3d6060922" providerId="LiveId" clId="{03F3D676-59BD-40D7-A6EE-25C2D75C69B5}" dt="2017-10-10T10:40:11.552" v="375" actId="478"/>
          <ac:spMkLst>
            <pc:docMk/>
            <pc:sldMk cId="664510568" sldId="259"/>
            <ac:spMk id="10" creationId="{00000000-0000-0000-0000-000000000000}"/>
          </ac:spMkLst>
        </pc:spChg>
        <pc:spChg chg="del mod">
          <ac:chgData name="Tom Schonewille" userId="22f0b6d3d6060922" providerId="LiveId" clId="{03F3D676-59BD-40D7-A6EE-25C2D75C69B5}" dt="2017-10-10T10:40:08.179" v="372" actId="478"/>
          <ac:spMkLst>
            <pc:docMk/>
            <pc:sldMk cId="664510568" sldId="259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55.589" v="404" actId="20577"/>
          <ac:spMkLst>
            <pc:docMk/>
            <pc:sldMk cId="664510568" sldId="259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0:16.909" v="377" actId="1076"/>
          <ac:spMkLst>
            <pc:docMk/>
            <pc:sldMk cId="664510568" sldId="259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9.780" v="18" actId="20577"/>
          <ac:spMkLst>
            <pc:docMk/>
            <pc:sldMk cId="664510568" sldId="259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64510568" sldId="259"/>
            <ac:spMk id="19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0:09.283" v="373" actId="478"/>
          <ac:picMkLst>
            <pc:docMk/>
            <pc:sldMk cId="664510568" sldId="259"/>
            <ac:picMk id="11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40:10.215" v="374" actId="478"/>
          <ac:picMkLst>
            <pc:docMk/>
            <pc:sldMk cId="664510568" sldId="259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0:36.325" v="390" actId="1076"/>
          <ac:picMkLst>
            <pc:docMk/>
            <pc:sldMk cId="664510568" sldId="259"/>
            <ac:picMk id="14" creationId="{AA982434-5772-45B1-899F-B8D863480571}"/>
          </ac:picMkLst>
        </pc:picChg>
      </pc:sldChg>
      <pc:sldChg chg="addSp delSp modSp">
        <pc:chgData name="Tom Schonewille" userId="22f0b6d3d6060922" providerId="LiveId" clId="{03F3D676-59BD-40D7-A6EE-25C2D75C69B5}" dt="2017-10-10T10:45:17.185" v="555" actId="1076"/>
        <pc:sldMkLst>
          <pc:docMk/>
          <pc:sldMk cId="2034044840" sldId="260"/>
        </pc:sldMkLst>
        <pc:spChg chg="mod">
          <ac:chgData name="Tom Schonewille" userId="22f0b6d3d6060922" providerId="LiveId" clId="{03F3D676-59BD-40D7-A6EE-25C2D75C69B5}" dt="2017-10-10T10:45:17.185" v="555" actId="1076"/>
          <ac:spMkLst>
            <pc:docMk/>
            <pc:sldMk cId="2034044840" sldId="260"/>
            <ac:spMk id="11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1076"/>
          <ac:spMkLst>
            <pc:docMk/>
            <pc:sldMk cId="2034044840" sldId="26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2034044840" sldId="260"/>
            <ac:spMk id="1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39.022" v="5" actId="478"/>
          <ac:picMkLst>
            <pc:docMk/>
            <pc:sldMk cId="2034044840" sldId="260"/>
            <ac:picMk id="8" creationId="{00000000-0000-0000-0000-000000000000}"/>
          </ac:picMkLst>
        </pc:picChg>
        <pc:picChg chg="add">
          <ac:chgData name="Tom Schonewille" userId="22f0b6d3d6060922" providerId="LiveId" clId="{03F3D676-59BD-40D7-A6EE-25C2D75C69B5}" dt="2017-10-10T10:29:39.247" v="6" actId="1076"/>
          <ac:picMkLst>
            <pc:docMk/>
            <pc:sldMk cId="2034044840" sldId="260"/>
            <ac:picMk id="12" creationId="{9B8CE349-62BC-491D-BE98-D30A41A1C9B6}"/>
          </ac:picMkLst>
        </pc:picChg>
      </pc:sldChg>
      <pc:sldChg chg="modSp">
        <pc:chgData name="Tom Schonewille" userId="22f0b6d3d6060922" providerId="LiveId" clId="{03F3D676-59BD-40D7-A6EE-25C2D75C69B5}" dt="2017-10-10T10:47:59.332" v="603" actId="20577"/>
        <pc:sldMkLst>
          <pc:docMk/>
          <pc:sldMk cId="897235541" sldId="261"/>
        </pc:sldMkLst>
        <pc:spChg chg="mod">
          <ac:chgData name="Tom Schonewille" userId="22f0b6d3d6060922" providerId="LiveId" clId="{03F3D676-59BD-40D7-A6EE-25C2D75C69B5}" dt="2017-10-10T10:43:09.257" v="527" actId="20577"/>
          <ac:spMkLst>
            <pc:docMk/>
            <pc:sldMk cId="897235541" sldId="261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2:54.267" v="487" actId="20577"/>
          <ac:spMkLst>
            <pc:docMk/>
            <pc:sldMk cId="897235541" sldId="261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9.332" v="603" actId="20577"/>
          <ac:spMkLst>
            <pc:docMk/>
            <pc:sldMk cId="897235541" sldId="261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4:38.287" v="547" actId="20577"/>
          <ac:spMkLst>
            <pc:docMk/>
            <pc:sldMk cId="897235541" sldId="261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38.969" v="19" actId="20577"/>
          <ac:spMkLst>
            <pc:docMk/>
            <pc:sldMk cId="897235541" sldId="261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30.146" v="588" actId="1076"/>
          <ac:picMkLst>
            <pc:docMk/>
            <pc:sldMk cId="897235541" sldId="261"/>
            <ac:picMk id="14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5:47.708" v="563" actId="1076"/>
        <pc:sldMkLst>
          <pc:docMk/>
          <pc:sldMk cId="1315152360" sldId="262"/>
        </pc:sldMkLst>
        <pc:spChg chg="mod">
          <ac:chgData name="Tom Schonewille" userId="22f0b6d3d6060922" providerId="LiveId" clId="{03F3D676-59BD-40D7-A6EE-25C2D75C69B5}" dt="2017-10-10T10:45:05.247" v="553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47.708" v="563" actId="1076"/>
          <ac:spMkLst>
            <pc:docMk/>
            <pc:sldMk cId="1315152360" sldId="262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3:59.968" v="530" actId="20577"/>
          <ac:spMkLst>
            <pc:docMk/>
            <pc:sldMk cId="1315152360" sldId="262"/>
            <ac:spMk id="23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5:41.490" v="562" actId="1076"/>
          <ac:picMkLst>
            <pc:docMk/>
            <pc:sldMk cId="1315152360" sldId="262"/>
            <ac:picMk id="19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45:59.175" v="564" actId="1076"/>
        <pc:sldMkLst>
          <pc:docMk/>
          <pc:sldMk cId="1649921933" sldId="263"/>
        </pc:sldMkLst>
        <pc:spChg chg="mod">
          <ac:chgData name="Tom Schonewille" userId="22f0b6d3d6060922" providerId="LiveId" clId="{03F3D676-59BD-40D7-A6EE-25C2D75C69B5}" dt="2017-10-10T10:30:46.171" v="20" actId="1076"/>
          <ac:spMkLst>
            <pc:docMk/>
            <pc:sldMk cId="1649921933" sldId="263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649921933" sldId="263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5:59.175" v="564" actId="1076"/>
          <ac:spMkLst>
            <pc:docMk/>
            <pc:sldMk cId="1649921933" sldId="263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2.274" v="8" actId="1076"/>
          <ac:picMkLst>
            <pc:docMk/>
            <pc:sldMk cId="1649921933" sldId="263"/>
            <ac:picMk id="12" creationId="{7176E851-F49D-410D-BEC2-A334BCCADBA7}"/>
          </ac:picMkLst>
        </pc:picChg>
        <pc:picChg chg="del">
          <ac:chgData name="Tom Schonewille" userId="22f0b6d3d6060922" providerId="LiveId" clId="{03F3D676-59BD-40D7-A6EE-25C2D75C69B5}" dt="2017-10-10T10:29:42.094" v="7" actId="478"/>
          <ac:picMkLst>
            <pc:docMk/>
            <pc:sldMk cId="1649921933" sldId="263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47:50.655" v="600" actId="20577"/>
        <pc:sldMkLst>
          <pc:docMk/>
          <pc:sldMk cId="408357240" sldId="264"/>
        </pc:sldMkLst>
        <pc:spChg chg="mod">
          <ac:chgData name="Tom Schonewille" userId="22f0b6d3d6060922" providerId="LiveId" clId="{03F3D676-59BD-40D7-A6EE-25C2D75C69B5}" dt="2017-10-10T10:47:08.500" v="581" actId="20577"/>
          <ac:spMkLst>
            <pc:docMk/>
            <pc:sldMk cId="408357240" sldId="264"/>
            <ac:spMk id="1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6:31.994" v="570" actId="20577"/>
          <ac:spMkLst>
            <pc:docMk/>
            <pc:sldMk cId="408357240" sldId="264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50.655" v="600" actId="20577"/>
          <ac:spMkLst>
            <pc:docMk/>
            <pc:sldMk cId="408357240" sldId="264"/>
            <ac:spMk id="1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47:47.139" v="597" actId="20577"/>
          <ac:spMkLst>
            <pc:docMk/>
            <pc:sldMk cId="408357240" sldId="264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408357240" sldId="264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408357240" sldId="264"/>
            <ac:spMk id="21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47:22.602" v="586" actId="1076"/>
          <ac:picMkLst>
            <pc:docMk/>
            <pc:sldMk cId="408357240" sldId="264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0:30.248" v="650" actId="20577"/>
        <pc:sldMkLst>
          <pc:docMk/>
          <pc:sldMk cId="1934613279" sldId="265"/>
        </pc:sldMkLst>
        <pc:spChg chg="mod">
          <ac:chgData name="Tom Schonewille" userId="22f0b6d3d6060922" providerId="LiveId" clId="{03F3D676-59BD-40D7-A6EE-25C2D75C69B5}" dt="2017-10-10T10:50:30.248" v="650" actId="20577"/>
          <ac:spMkLst>
            <pc:docMk/>
            <pc:sldMk cId="1934613279" sldId="265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23.593" v="649" actId="20577"/>
          <ac:spMkLst>
            <pc:docMk/>
            <pc:sldMk cId="1934613279" sldId="265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46.171" v="20" actId="20577"/>
          <ac:spMkLst>
            <pc:docMk/>
            <pc:sldMk cId="1934613279" sldId="265"/>
            <ac:spMk id="2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934613279" sldId="265"/>
            <ac:spMk id="24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49:52.961" v="620" actId="478"/>
          <ac:picMkLst>
            <pc:docMk/>
            <pc:sldMk cId="1934613279" sldId="265"/>
            <ac:picMk id="1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49:46.952" v="617" actId="1076"/>
          <ac:picMkLst>
            <pc:docMk/>
            <pc:sldMk cId="1934613279" sldId="265"/>
            <ac:picMk id="14" creationId="{3AFFEAAE-0974-4F20-B110-C5E17000046B}"/>
          </ac:picMkLst>
        </pc:picChg>
      </pc:sldChg>
      <pc:sldChg chg="addSp delSp modSp">
        <pc:chgData name="Tom Schonewille" userId="22f0b6d3d6060922" providerId="LiveId" clId="{03F3D676-59BD-40D7-A6EE-25C2D75C69B5}" dt="2017-10-10T10:50:49.133" v="689" actId="20577"/>
        <pc:sldMkLst>
          <pc:docMk/>
          <pc:sldMk cId="1357334574" sldId="266"/>
        </pc:sldMkLst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1357334574" sldId="266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357334574" sldId="266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0:49.133" v="689" actId="20577"/>
          <ac:spMkLst>
            <pc:docMk/>
            <pc:sldMk cId="1357334574" sldId="266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45.742" v="10" actId="20577"/>
          <ac:picMkLst>
            <pc:docMk/>
            <pc:sldMk cId="1357334574" sldId="266"/>
            <ac:picMk id="12" creationId="{32762788-94DB-4F69-83E4-07E92CBF6446}"/>
          </ac:picMkLst>
        </pc:picChg>
        <pc:picChg chg="del">
          <ac:chgData name="Tom Schonewille" userId="22f0b6d3d6060922" providerId="LiveId" clId="{03F3D676-59BD-40D7-A6EE-25C2D75C69B5}" dt="2017-10-10T10:29:45.551" v="9" actId="478"/>
          <ac:picMkLst>
            <pc:docMk/>
            <pc:sldMk cId="1357334574" sldId="266"/>
            <ac:picMk id="13" creationId="{00000000-0000-0000-0000-000000000000}"/>
          </ac:picMkLst>
        </pc:picChg>
      </pc:sldChg>
      <pc:sldChg chg="modSp">
        <pc:chgData name="Tom Schonewille" userId="22f0b6d3d6060922" providerId="LiveId" clId="{03F3D676-59BD-40D7-A6EE-25C2D75C69B5}" dt="2017-10-10T10:51:14.038" v="705" actId="20577"/>
        <pc:sldMkLst>
          <pc:docMk/>
          <pc:sldMk cId="2099838244" sldId="267"/>
        </pc:sldMkLst>
        <pc:spChg chg="mod">
          <ac:chgData name="Tom Schonewille" userId="22f0b6d3d6060922" providerId="LiveId" clId="{03F3D676-59BD-40D7-A6EE-25C2D75C69B5}" dt="2017-10-10T10:51:14.038" v="705" actId="20577"/>
          <ac:spMkLst>
            <pc:docMk/>
            <pc:sldMk cId="2099838244" sldId="267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1:00.066" v="698" actId="20577"/>
          <ac:spMkLst>
            <pc:docMk/>
            <pc:sldMk cId="2099838244" sldId="267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55.698" v="21" actId="20577"/>
          <ac:spMkLst>
            <pc:docMk/>
            <pc:sldMk cId="2099838244" sldId="267"/>
            <ac:spMk id="20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2099838244" sldId="267"/>
            <ac:spMk id="21" creationId="{00000000-0000-0000-0000-000000000000}"/>
          </ac:spMkLst>
        </pc:spChg>
      </pc:sldChg>
      <pc:sldChg chg="modSp">
        <pc:chgData name="Tom Schonewille" userId="22f0b6d3d6060922" providerId="LiveId" clId="{03F3D676-59BD-40D7-A6EE-25C2D75C69B5}" dt="2017-10-10T10:30:55.698" v="21" actId="1076"/>
        <pc:sldMkLst>
          <pc:docMk/>
          <pc:sldMk cId="1413217458" sldId="268"/>
        </pc:sldMkLst>
        <pc:spChg chg="mod">
          <ac:chgData name="Tom Schonewille" userId="22f0b6d3d6060922" providerId="LiveId" clId="{03F3D676-59BD-40D7-A6EE-25C2D75C69B5}" dt="2017-10-10T10:30:55.698" v="21" actId="1076"/>
          <ac:spMkLst>
            <pc:docMk/>
            <pc:sldMk cId="1413217458" sldId="268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413217458" sldId="268"/>
            <ac:spMk id="8" creationId="{00000000-0000-0000-0000-000000000000}"/>
          </ac:spMkLst>
        </pc:spChg>
      </pc:sldChg>
      <pc:sldChg chg="addSp delSp modSp">
        <pc:chgData name="Tom Schonewille" userId="22f0b6d3d6060922" providerId="LiveId" clId="{03F3D676-59BD-40D7-A6EE-25C2D75C69B5}" dt="2017-10-10T10:52:09.009" v="855" actId="20577"/>
        <pc:sldMkLst>
          <pc:docMk/>
          <pc:sldMk cId="1561708054" sldId="269"/>
        </pc:sldMkLst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1561708054" sldId="269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1561708054" sldId="269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09.009" v="855" actId="20577"/>
          <ac:spMkLst>
            <pc:docMk/>
            <pc:sldMk cId="1561708054" sldId="269"/>
            <ac:spMk id="11" creationId="{00000000-0000-0000-0000-000000000000}"/>
          </ac:spMkLst>
        </pc:spChg>
        <pc:picChg chg="add">
          <ac:chgData name="Tom Schonewille" userId="22f0b6d3d6060922" providerId="LiveId" clId="{03F3D676-59BD-40D7-A6EE-25C2D75C69B5}" dt="2017-10-10T10:29:58.168" v="16" actId="20577"/>
          <ac:picMkLst>
            <pc:docMk/>
            <pc:sldMk cId="1561708054" sldId="269"/>
            <ac:picMk id="12" creationId="{32AC128E-A69D-41D3-BD88-54636DD932FE}"/>
          </ac:picMkLst>
        </pc:picChg>
        <pc:picChg chg="del">
          <ac:chgData name="Tom Schonewille" userId="22f0b6d3d6060922" providerId="LiveId" clId="{03F3D676-59BD-40D7-A6EE-25C2D75C69B5}" dt="2017-10-10T10:29:57.816" v="15" actId="478"/>
          <ac:picMkLst>
            <pc:docMk/>
            <pc:sldMk cId="1561708054" sldId="269"/>
            <ac:picMk id="13" creationId="{00000000-0000-0000-0000-000000000000}"/>
          </ac:picMkLst>
        </pc:picChg>
      </pc:sldChg>
      <pc:sldChg chg="delSp modSp">
        <pc:chgData name="Tom Schonewille" userId="22f0b6d3d6060922" providerId="LiveId" clId="{03F3D676-59BD-40D7-A6EE-25C2D75C69B5}" dt="2017-10-10T10:54:32.594" v="936" actId="20577"/>
        <pc:sldMkLst>
          <pc:docMk/>
          <pc:sldMk cId="681285643" sldId="270"/>
        </pc:sldMkLst>
        <pc:spChg chg="del">
          <ac:chgData name="Tom Schonewille" userId="22f0b6d3d6060922" providerId="LiveId" clId="{03F3D676-59BD-40D7-A6EE-25C2D75C69B5}" dt="2017-10-10T10:52:20.699" v="857" actId="478"/>
          <ac:spMkLst>
            <pc:docMk/>
            <pc:sldMk cId="681285643" sldId="270"/>
            <ac:spMk id="10" creationId="{00000000-0000-0000-0000-000000000000}"/>
          </ac:spMkLst>
        </pc:spChg>
        <pc:spChg chg="del">
          <ac:chgData name="Tom Schonewille" userId="22f0b6d3d6060922" providerId="LiveId" clId="{03F3D676-59BD-40D7-A6EE-25C2D75C69B5}" dt="2017-10-10T10:52:19.273" v="856" actId="478"/>
          <ac:spMkLst>
            <pc:docMk/>
            <pc:sldMk cId="681285643" sldId="270"/>
            <ac:spMk id="13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32.594" v="936" actId="20577"/>
          <ac:spMkLst>
            <pc:docMk/>
            <pc:sldMk cId="681285643" sldId="270"/>
            <ac:spMk id="15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2:33.081" v="863" actId="20577"/>
          <ac:spMkLst>
            <pc:docMk/>
            <pc:sldMk cId="681285643" sldId="270"/>
            <ac:spMk id="1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1:03.338" v="22" actId="20577"/>
          <ac:spMkLst>
            <pc:docMk/>
            <pc:sldMk cId="681285643" sldId="270"/>
            <ac:spMk id="19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20577"/>
          <ac:spMkLst>
            <pc:docMk/>
            <pc:sldMk cId="681285643" sldId="270"/>
            <ac:spMk id="20" creationId="{00000000-0000-0000-0000-000000000000}"/>
          </ac:spMkLst>
        </pc:spChg>
        <pc:picChg chg="mod">
          <ac:chgData name="Tom Schonewille" userId="22f0b6d3d6060922" providerId="LiveId" clId="{03F3D676-59BD-40D7-A6EE-25C2D75C69B5}" dt="2017-10-10T10:52:27.855" v="860" actId="1076"/>
          <ac:picMkLst>
            <pc:docMk/>
            <pc:sldMk cId="681285643" sldId="270"/>
            <ac:picMk id="12" creationId="{00000000-0000-0000-0000-000000000000}"/>
          </ac:picMkLst>
        </pc:picChg>
        <pc:picChg chg="del">
          <ac:chgData name="Tom Schonewille" userId="22f0b6d3d6060922" providerId="LiveId" clId="{03F3D676-59BD-40D7-A6EE-25C2D75C69B5}" dt="2017-10-10T10:52:21.286" v="858" actId="478"/>
          <ac:picMkLst>
            <pc:docMk/>
            <pc:sldMk cId="681285643" sldId="270"/>
            <ac:picMk id="14" creationId="{00000000-0000-0000-0000-000000000000}"/>
          </ac:picMkLst>
        </pc:picChg>
      </pc:sldChg>
      <pc:sldChg chg="addSp delSp modSp">
        <pc:chgData name="Tom Schonewille" userId="22f0b6d3d6060922" providerId="LiveId" clId="{03F3D676-59BD-40D7-A6EE-25C2D75C69B5}" dt="2017-10-10T10:54:55.446" v="938" actId="1076"/>
        <pc:sldMkLst>
          <pc:docMk/>
          <pc:sldMk cId="1795558547" sldId="271"/>
        </pc:sldMkLst>
        <pc:spChg chg="mod">
          <ac:chgData name="Tom Schonewille" userId="22f0b6d3d6060922" providerId="LiveId" clId="{03F3D676-59BD-40D7-A6EE-25C2D75C69B5}" dt="2017-10-10T10:31:03.338" v="22" actId="1076"/>
          <ac:spMkLst>
            <pc:docMk/>
            <pc:sldMk cId="1795558547" sldId="271"/>
            <ac:spMk id="7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30:20.969" v="17" actId="1076"/>
          <ac:spMkLst>
            <pc:docMk/>
            <pc:sldMk cId="1795558547" sldId="271"/>
            <ac:spMk id="8" creationId="{00000000-0000-0000-0000-000000000000}"/>
          </ac:spMkLst>
        </pc:spChg>
        <pc:spChg chg="mod">
          <ac:chgData name="Tom Schonewille" userId="22f0b6d3d6060922" providerId="LiveId" clId="{03F3D676-59BD-40D7-A6EE-25C2D75C69B5}" dt="2017-10-10T10:54:52.651" v="937" actId="20577"/>
          <ac:spMkLst>
            <pc:docMk/>
            <pc:sldMk cId="1795558547" sldId="271"/>
            <ac:spMk id="11" creationId="{00000000-0000-0000-0000-000000000000}"/>
          </ac:spMkLst>
        </pc:spChg>
        <pc:picChg chg="del">
          <ac:chgData name="Tom Schonewille" userId="22f0b6d3d6060922" providerId="LiveId" clId="{03F3D676-59BD-40D7-A6EE-25C2D75C69B5}" dt="2017-10-10T10:29:49.212" v="11" actId="478"/>
          <ac:picMkLst>
            <pc:docMk/>
            <pc:sldMk cId="1795558547" sldId="271"/>
            <ac:picMk id="2" creationId="{00000000-0000-0000-0000-000000000000}"/>
          </ac:picMkLst>
        </pc:picChg>
        <pc:picChg chg="add mod">
          <ac:chgData name="Tom Schonewille" userId="22f0b6d3d6060922" providerId="LiveId" clId="{03F3D676-59BD-40D7-A6EE-25C2D75C69B5}" dt="2017-10-10T10:54:55.446" v="938" actId="1076"/>
          <ac:picMkLst>
            <pc:docMk/>
            <pc:sldMk cId="1795558547" sldId="271"/>
            <ac:picMk id="12" creationId="{3A855793-37FB-4670-B152-E2955CBD0775}"/>
          </ac:picMkLst>
        </pc:picChg>
      </pc:sldChg>
    </pc:docChg>
  </pc:docChgLst>
  <pc:docChgLst>
    <pc:chgData name="Tom Schonewille" userId="22f0b6d3d6060922" providerId="LiveId" clId="{D993EDBE-EA96-450E-B46E-C45CA236B75E}"/>
    <pc:docChg chg="modSld">
      <pc:chgData name="Tom Schonewille" userId="22f0b6d3d6060922" providerId="LiveId" clId="{D993EDBE-EA96-450E-B46E-C45CA236B75E}" dt="2017-10-10T12:07:53.028" v="20" actId="20577"/>
      <pc:docMkLst>
        <pc:docMk/>
      </pc:docMkLst>
      <pc:sldChg chg="modSp">
        <pc:chgData name="Tom Schonewille" userId="22f0b6d3d6060922" providerId="LiveId" clId="{D993EDBE-EA96-450E-B46E-C45CA236B75E}" dt="2017-10-10T11:11:17.538" v="1" actId="20577"/>
        <pc:sldMkLst>
          <pc:docMk/>
          <pc:sldMk cId="664510568" sldId="259"/>
        </pc:sldMkLst>
        <pc:spChg chg="mod">
          <ac:chgData name="Tom Schonewille" userId="22f0b6d3d6060922" providerId="LiveId" clId="{D993EDBE-EA96-450E-B46E-C45CA236B75E}" dt="2017-10-10T11:11:17.538" v="1" actId="20577"/>
          <ac:spMkLst>
            <pc:docMk/>
            <pc:sldMk cId="664510568" sldId="259"/>
            <ac:spMk id="17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6:47.462" v="9" actId="20577"/>
        <pc:sldMkLst>
          <pc:docMk/>
          <pc:sldMk cId="1315152360" sldId="262"/>
        </pc:sldMkLst>
        <pc:spChg chg="mod">
          <ac:chgData name="Tom Schonewille" userId="22f0b6d3d6060922" providerId="LiveId" clId="{D993EDBE-EA96-450E-B46E-C45CA236B75E}" dt="2017-10-10T12:06:47.462" v="9" actId="20577"/>
          <ac:spMkLst>
            <pc:docMk/>
            <pc:sldMk cId="1315152360" sldId="262"/>
            <ac:spMk id="13" creationId="{00000000-0000-0000-0000-000000000000}"/>
          </ac:spMkLst>
        </pc:spChg>
        <pc:spChg chg="mod">
          <ac:chgData name="Tom Schonewille" userId="22f0b6d3d6060922" providerId="LiveId" clId="{D993EDBE-EA96-450E-B46E-C45CA236B75E}" dt="2017-10-10T11:24:12.620" v="5" actId="20577"/>
          <ac:spMkLst>
            <pc:docMk/>
            <pc:sldMk cId="1315152360" sldId="262"/>
            <ac:spMk id="24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27.281" v="13" actId="20577"/>
        <pc:sldMkLst>
          <pc:docMk/>
          <pc:sldMk cId="1934613279" sldId="265"/>
        </pc:sldMkLst>
        <pc:spChg chg="mod">
          <ac:chgData name="Tom Schonewille" userId="22f0b6d3d6060922" providerId="LiveId" clId="{D993EDBE-EA96-450E-B46E-C45CA236B75E}" dt="2017-10-10T12:07:27.281" v="13" actId="20577"/>
          <ac:spMkLst>
            <pc:docMk/>
            <pc:sldMk cId="1934613279" sldId="265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39.134" v="16" actId="20577"/>
        <pc:sldMkLst>
          <pc:docMk/>
          <pc:sldMk cId="2099838244" sldId="267"/>
        </pc:sldMkLst>
        <pc:spChg chg="mod">
          <ac:chgData name="Tom Schonewille" userId="22f0b6d3d6060922" providerId="LiveId" clId="{D993EDBE-EA96-450E-B46E-C45CA236B75E}" dt="2017-10-10T12:07:39.134" v="16" actId="20577"/>
          <ac:spMkLst>
            <pc:docMk/>
            <pc:sldMk cId="2099838244" sldId="267"/>
            <ac:spMk id="13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2:07:53.028" v="20" actId="20577"/>
        <pc:sldMkLst>
          <pc:docMk/>
          <pc:sldMk cId="681285643" sldId="270"/>
        </pc:sldMkLst>
        <pc:spChg chg="mod">
          <ac:chgData name="Tom Schonewille" userId="22f0b6d3d6060922" providerId="LiveId" clId="{D993EDBE-EA96-450E-B46E-C45CA236B75E}" dt="2017-10-10T12:07:53.028" v="20" actId="20577"/>
          <ac:spMkLst>
            <pc:docMk/>
            <pc:sldMk cId="681285643" sldId="270"/>
            <ac:spMk id="15" creationId="{00000000-0000-0000-0000-000000000000}"/>
          </ac:spMkLst>
        </pc:spChg>
      </pc:sldChg>
      <pc:sldChg chg="modSp">
        <pc:chgData name="Tom Schonewille" userId="22f0b6d3d6060922" providerId="LiveId" clId="{D993EDBE-EA96-450E-B46E-C45CA236B75E}" dt="2017-10-10T11:11:32.150" v="3" actId="20577"/>
        <pc:sldMkLst>
          <pc:docMk/>
          <pc:sldMk cId="1795558547" sldId="271"/>
        </pc:sldMkLst>
        <pc:spChg chg="mod">
          <ac:chgData name="Tom Schonewille" userId="22f0b6d3d6060922" providerId="LiveId" clId="{D993EDBE-EA96-450E-B46E-C45CA236B75E}" dt="2017-10-10T11:11:32.150" v="3" actId="20577"/>
          <ac:spMkLst>
            <pc:docMk/>
            <pc:sldMk cId="1795558547" sldId="271"/>
            <ac:spMk id="1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989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9854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669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4.wdp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5325" y="59955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Wij kunnen op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basis van aanwijzingen voorspellen waar het verhaal over gaat en wat het schrijfdoel van de auteur is. </a:t>
            </a:r>
          </a:p>
        </p:txBody>
      </p:sp>
      <p:pic>
        <p:nvPicPr>
          <p:cNvPr id="12" name="Afbeelding 49" descr="Rare geluid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25" y="2298502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91413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Memo’s plakken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sleutelwoorden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719673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2912" y="514382"/>
            <a:ext cx="1148443" cy="162233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176" y="2735812"/>
            <a:ext cx="492125" cy="467207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5016000" y="4062090"/>
            <a:ext cx="661622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31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8799" y="2453485"/>
            <a:ext cx="1836773" cy="1636523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176" y="4660171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12" name="Tekstvak 16"/>
          <p:cNvSpPr txBox="1"/>
          <p:nvPr/>
        </p:nvSpPr>
        <p:spPr>
          <a:xfrm>
            <a:off x="6990165" y="63229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4" name="Tekstvak 14"/>
          <p:cNvSpPr txBox="1"/>
          <p:nvPr/>
        </p:nvSpPr>
        <p:spPr>
          <a:xfrm>
            <a:off x="6990165" y="1095336"/>
            <a:ext cx="4720738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Voorbereiding schrijf-/tekenopdracht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16"/>
          <p:cNvSpPr txBox="1"/>
          <p:nvPr/>
        </p:nvSpPr>
        <p:spPr>
          <a:xfrm>
            <a:off x="678149" y="62827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Woorden van de</a:t>
            </a:r>
            <a:r>
              <a:rPr kumimoji="0" lang="nl-NL" sz="2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week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kstvak 12"/>
          <p:cNvSpPr txBox="1"/>
          <p:nvPr/>
        </p:nvSpPr>
        <p:spPr>
          <a:xfrm>
            <a:off x="678149" y="1095336"/>
            <a:ext cx="522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Zelf 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</a:t>
            </a:r>
            <a:r>
              <a:rPr kumimoji="0" lang="nl-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opieerblad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‘raadsels’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	10 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minuten</a:t>
            </a:r>
          </a:p>
        </p:txBody>
      </p:sp>
      <p:pic>
        <p:nvPicPr>
          <p:cNvPr id="25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4" y="1610744"/>
            <a:ext cx="551985" cy="524036"/>
          </a:xfrm>
          <a:prstGeom prst="rect">
            <a:avLst/>
          </a:prstGeom>
        </p:spPr>
      </p:pic>
      <p:pic>
        <p:nvPicPr>
          <p:cNvPr id="26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6654" y="2198884"/>
            <a:ext cx="1778202" cy="153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</a:t>
            </a:r>
          </a:p>
        </p:txBody>
      </p:sp>
      <p:pic>
        <p:nvPicPr>
          <p:cNvPr id="12" name="Afbeelding 49" descr="Rare geluid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1925" y="1990726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5325" y="908050"/>
            <a:ext cx="48292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Voorbereiding schrijf-/</a:t>
            </a: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675" y="2097115"/>
            <a:ext cx="648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Lezen 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32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Toets maken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20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afmaken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Stillezen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Toets nabespreken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675" y="90805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4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1890099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511" y="1463027"/>
            <a:ext cx="491660" cy="466765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5016675" y="5159649"/>
            <a:ext cx="648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Verdeel de taken (afvinklijst les 5)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Denk na over verschillende personages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530" y="2964816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1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Voorbereiding op de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Brain Game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Schrijf-/tekenopdracht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en teamboekje inleveren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006" y="3104707"/>
            <a:ext cx="4197005" cy="274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personages bedenken en verschillende eigenschappen toekennen.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basis van de kennis die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 hebben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opgedaan de voorspellingen beoordelen en aanvullen.</a:t>
            </a:r>
          </a:p>
        </p:txBody>
      </p:sp>
      <p:pic>
        <p:nvPicPr>
          <p:cNvPr id="12" name="Afbeelding 49" descr="Rare geluide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00" y="2606279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10" name="Tekstvak 14"/>
          <p:cNvSpPr txBox="1"/>
          <p:nvPr/>
        </p:nvSpPr>
        <p:spPr>
          <a:xfrm>
            <a:off x="696000" y="3820980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Vier personages beschrijven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35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personages </a:t>
            </a:r>
          </a:p>
        </p:txBody>
      </p:sp>
      <p:sp>
        <p:nvSpPr>
          <p:cNvPr id="11" name="Tekstvak 9"/>
          <p:cNvSpPr txBox="1"/>
          <p:nvPr/>
        </p:nvSpPr>
        <p:spPr>
          <a:xfrm>
            <a:off x="695325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Woorden van de week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5325" y="1449388"/>
            <a:ext cx="52200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Woordenlijst controleren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Inleveren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6"/>
          <p:cNvSpPr txBox="1"/>
          <p:nvPr/>
        </p:nvSpPr>
        <p:spPr>
          <a:xfrm>
            <a:off x="695324" y="333401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Schrijven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819" y="2122883"/>
            <a:ext cx="920181" cy="1299887"/>
          </a:xfrm>
          <a:prstGeom prst="rect">
            <a:avLst/>
          </a:prstGeom>
        </p:spPr>
      </p:pic>
      <p:pic>
        <p:nvPicPr>
          <p:cNvPr id="2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10" y="4421316"/>
            <a:ext cx="551985" cy="524036"/>
          </a:xfrm>
          <a:prstGeom prst="rect">
            <a:avLst/>
          </a:prstGeom>
        </p:spPr>
      </p:pic>
      <p:sp>
        <p:nvSpPr>
          <p:cNvPr id="12" name="Tekstvak 16"/>
          <p:cNvSpPr txBox="1"/>
          <p:nvPr/>
        </p:nvSpPr>
        <p:spPr>
          <a:xfrm>
            <a:off x="6590260" y="912660"/>
            <a:ext cx="2844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Presentatie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515963" y="1449388"/>
            <a:ext cx="508608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Presentatie voorbereiden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(één personage per team)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Groep	Presentatie schrijfopdracht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Tips en tops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Wat ga je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volgende keer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anders of hetzelfde doen?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7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708" y="2264996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Woordenlijst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teamboekjes inleveren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Schatkist legen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Schrijf-/tekenopdracht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Verder lezen in: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3" name="Afbeelding 49" descr="Rare geluiden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2287" y="4216932"/>
            <a:ext cx="1247531" cy="18761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Vraag: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Welke teamnaam past bij jullie team?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Dieren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Woonplaats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Hobby’s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Favoriete pretpark/spel/kleur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…………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5020796" y="1443974"/>
            <a:ext cx="6475204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Bespreek de vragen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teamcirkel in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Bepaal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teamnaam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Werken aan de teamposter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De verschrikkelijke badmeester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Teamnaam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006" y="2301624"/>
            <a:ext cx="551985" cy="52403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CFB8F80-7CB5-4630-A253-14B45314F2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74" t="40615" r="54408" b="43532"/>
          <a:stretch/>
        </p:blipFill>
        <p:spPr>
          <a:xfrm>
            <a:off x="1235563" y="4306296"/>
            <a:ext cx="2401665" cy="157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19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838540" y="1443974"/>
            <a:ext cx="8182367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Gooi met de dobbelsteen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Beantwoord de vraag op de kaart (aanwijzingen boek)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Wat is het doel van de schrijver?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 Voorspellen nieuw boek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040" y="2638567"/>
            <a:ext cx="551985" cy="524036"/>
          </a:xfrm>
          <a:prstGeom prst="rect">
            <a:avLst/>
          </a:prstGeom>
        </p:spPr>
      </p:pic>
      <p:pic>
        <p:nvPicPr>
          <p:cNvPr id="12" name="Afbeelding 49" descr="Rare geluiden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247" y="3480965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439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personage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stilte laten vallen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zwalken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niet in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zeven sloten tegelijk lopen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sensatie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pedicure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makelaardij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katapult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ravijn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zijn tong verloren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uitdr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sloopbedrijf</a:t>
            </a:r>
          </a:p>
          <a:p>
            <a:pPr marL="457200" lvl="0" indent="-457200">
              <a:buFont typeface="Wingdings" charset="2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excuseren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Vul de woordenlijst in (woorden)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 aanvullen 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(betekenis &amp;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betekenisvolle zin)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	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Les 1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4921" y="1881554"/>
            <a:ext cx="1420596" cy="200679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55888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4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892629" y="1449388"/>
            <a:ext cx="10602759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Samenwerkvaardigheid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lvl="0"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892629" y="83063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AA982434-5772-45B1-899F-B8D86348057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9255" y="2849526"/>
            <a:ext cx="3794289" cy="248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aangeven wat bepaalde beroepen inhouden en waar deze worden uitgevoerd.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in eigen woorden aangeven wat de uitdrukkingen ‘een stilte laten vallen’, niet in zeven sloten tegelijk lopen’ en ‘zijn tong verloren’ betekent.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kunnen de hoofdstukken ‘Last van B.A.N.G.’ en ‘Kunstgebitten klapperen’ samenvatten m.b.v. een verhaalkaart. 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49" descr="Rare geluid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00" y="3221832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kstvak 17"/>
          <p:cNvSpPr txBox="1"/>
          <p:nvPr/>
        </p:nvSpPr>
        <p:spPr>
          <a:xfrm>
            <a:off x="5020454" y="1824642"/>
            <a:ext cx="6611768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b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Memo’s plakken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sleutelwoorden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Woordenlijst aanvullen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696000" y="676795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Maatjeswerk/Teamwerk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5999" y="683774"/>
            <a:ext cx="661622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Woordenlijst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verder invullen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20454" y="3888839"/>
            <a:ext cx="661622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vergelijken en verduidelijken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blz.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13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t/m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Teamopdrachten maken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2647" y="526698"/>
            <a:ext cx="1049574" cy="1482673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630" y="2188530"/>
            <a:ext cx="1813862" cy="161611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18" y="2689200"/>
            <a:ext cx="498306" cy="47307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4CF181DE-D467-43FC-B4E9-DC6FDF372E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5804" y="446553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35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95324" y="1309471"/>
            <a:ext cx="8282032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feedback</a:t>
            </a:r>
          </a:p>
          <a:p>
            <a:pPr marL="352425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week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teamopdrachten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503238" y="908050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4: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425" y="2349867"/>
            <a:ext cx="3868262" cy="253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52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</a:t>
            </a:r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Rare geluiden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kunnen de hoofdstukken ‘Last van B.A.N.G.’ en ‘Kunstgebitten klapperen’ samenvatten m.b.v. een verhaalkaart. </a:t>
            </a:r>
          </a:p>
        </p:txBody>
      </p:sp>
      <p:pic>
        <p:nvPicPr>
          <p:cNvPr id="12" name="Afbeelding 49" descr="Rare geluiden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00" y="2288662"/>
            <a:ext cx="1803400" cy="2564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2204</TotalTime>
  <Words>1044</Words>
  <Application>Microsoft Office PowerPoint</Application>
  <PresentationFormat>Widescreen</PresentationFormat>
  <Paragraphs>274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192</cp:revision>
  <dcterms:created xsi:type="dcterms:W3CDTF">2017-07-26T14:05:48Z</dcterms:created>
  <dcterms:modified xsi:type="dcterms:W3CDTF">2020-10-27T20:20:04Z</dcterms:modified>
</cp:coreProperties>
</file>